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7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4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9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0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3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8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4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2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9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5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3" r:id="rId2"/>
    <p:sldLayoutId id="2147483832" r:id="rId3"/>
    <p:sldLayoutId id="2147483831" r:id="rId4"/>
    <p:sldLayoutId id="2147483830" r:id="rId5"/>
    <p:sldLayoutId id="2147483829" r:id="rId6"/>
    <p:sldLayoutId id="2147483828" r:id="rId7"/>
    <p:sldLayoutId id="2147483827" r:id="rId8"/>
    <p:sldLayoutId id="2147483826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F4B1747A-C2B6-019B-1D7F-77FCBCC1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1" y="11484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17781D-62AD-F304-AD0F-2EC90FB8D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649" y="11484"/>
            <a:ext cx="7688825" cy="1852371"/>
          </a:xfrm>
        </p:spPr>
        <p:txBody>
          <a:bodyPr>
            <a:normAutofit/>
          </a:bodyPr>
          <a:lstStyle/>
          <a:p>
            <a:pPr algn="ctr"/>
            <a:r>
              <a:rPr lang="es-MX" sz="4000" dirty="0"/>
              <a:t>Simulación por agentes de una población de osos polares</a:t>
            </a:r>
            <a:endParaRPr lang="es-CO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15AC7A-F679-9964-F93A-E138F6A23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3922" y="5244138"/>
            <a:ext cx="7688825" cy="647820"/>
          </a:xfrm>
        </p:spPr>
        <p:txBody>
          <a:bodyPr>
            <a:normAutofit/>
          </a:bodyPr>
          <a:lstStyle/>
          <a:p>
            <a:pPr algn="ctr"/>
            <a:r>
              <a:rPr lang="es-MX" sz="2000" b="1" dirty="0"/>
              <a:t>Julián Tolosa, Juan Pertuz, </a:t>
            </a:r>
            <a:r>
              <a:rPr lang="es-MX" sz="2000" b="1" dirty="0" err="1"/>
              <a:t>Elsyn</a:t>
            </a:r>
            <a:r>
              <a:rPr lang="es-MX" sz="2000" b="1" dirty="0"/>
              <a:t> Vargas, Fabio Ojeda</a:t>
            </a:r>
            <a:endParaRPr lang="es-CO" sz="2000" b="1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B8705A72-1F09-BEA0-D53C-21E220AE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26" y="360355"/>
            <a:ext cx="2359025" cy="11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FA5B2-2C4E-351F-4B3F-018EF10F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-479716"/>
            <a:ext cx="9950103" cy="1507376"/>
          </a:xfrm>
        </p:spPr>
        <p:txBody>
          <a:bodyPr/>
          <a:lstStyle/>
          <a:p>
            <a:r>
              <a:rPr lang="es-MX" dirty="0"/>
              <a:t>Simulación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028662-85E8-BC7E-281E-F7D2797A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801" y="1634027"/>
            <a:ext cx="6722112" cy="3589945"/>
          </a:xfrm>
          <a:prstGeom prst="rect">
            <a:avLst/>
          </a:prstGeom>
        </p:spPr>
      </p:pic>
      <p:pic>
        <p:nvPicPr>
          <p:cNvPr id="7" name="Picture 2" descr="Ver las imágenes de origen">
            <a:extLst>
              <a:ext uri="{FF2B5EF4-FFF2-40B4-BE49-F238E27FC236}">
                <a16:creationId xmlns:a16="http://schemas.microsoft.com/office/drawing/2014/main" id="{1BB66D63-11CC-A533-FB00-A6D0015F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BA38D-F6A0-0171-A551-278D5C2C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-355891"/>
            <a:ext cx="9950103" cy="1507376"/>
          </a:xfrm>
        </p:spPr>
        <p:txBody>
          <a:bodyPr/>
          <a:lstStyle/>
          <a:p>
            <a:r>
              <a:rPr lang="es-MX" dirty="0"/>
              <a:t>Resultados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6F44C-A902-DB36-AECC-D67DE750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00" y="3921552"/>
            <a:ext cx="6585014" cy="283786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2C52DB4-32D2-07E9-9400-75A5DB04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6" y="1392811"/>
            <a:ext cx="5064412" cy="33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er las imágenes de origen">
            <a:extLst>
              <a:ext uri="{FF2B5EF4-FFF2-40B4-BE49-F238E27FC236}">
                <a16:creationId xmlns:a16="http://schemas.microsoft.com/office/drawing/2014/main" id="{35240217-1C3B-4434-9510-AD6DB77B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8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F4B1747A-C2B6-019B-1D7F-77FCBCC1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1" y="11484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17781D-62AD-F304-AD0F-2EC90FB8D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649" y="-565831"/>
            <a:ext cx="7688825" cy="1852371"/>
          </a:xfrm>
        </p:spPr>
        <p:txBody>
          <a:bodyPr>
            <a:normAutofit/>
          </a:bodyPr>
          <a:lstStyle/>
          <a:p>
            <a:pPr algn="ctr"/>
            <a:r>
              <a:rPr lang="es-MX" sz="4000" dirty="0"/>
              <a:t>Muchas Gracias Por Ver</a:t>
            </a:r>
            <a:endParaRPr lang="es-CO" sz="4000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B8705A72-1F09-BEA0-D53C-21E220AE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26" y="360355"/>
            <a:ext cx="2359025" cy="11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CE29B-8090-4053-79EB-655BE193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96591"/>
            <a:ext cx="9950103" cy="1507376"/>
          </a:xfrm>
        </p:spPr>
        <p:txBody>
          <a:bodyPr/>
          <a:lstStyle/>
          <a:p>
            <a:r>
              <a:rPr lang="es-CO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7778C9-089C-F795-B4B5-7210A471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948441"/>
            <a:ext cx="9950103" cy="3992389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s-CO" dirty="0"/>
              <a:t>motivo</a:t>
            </a:r>
            <a:r>
              <a:rPr lang="en-US" dirty="0"/>
              <a:t> de </a:t>
            </a:r>
            <a:r>
              <a:rPr lang="es-CO" dirty="0"/>
              <a:t>este</a:t>
            </a:r>
            <a:r>
              <a:rPr lang="en-US" dirty="0"/>
              <a:t> Proyecto es </a:t>
            </a:r>
            <a:r>
              <a:rPr lang="es-CO" dirty="0"/>
              <a:t>aprender</a:t>
            </a:r>
            <a:r>
              <a:rPr lang="en-US" dirty="0"/>
              <a:t> </a:t>
            </a:r>
            <a:r>
              <a:rPr lang="es-419" dirty="0"/>
              <a:t>sobre</a:t>
            </a:r>
            <a:r>
              <a:rPr lang="en-US" dirty="0"/>
              <a:t> </a:t>
            </a:r>
            <a:r>
              <a:rPr lang="es-CO" dirty="0"/>
              <a:t>simulación</a:t>
            </a:r>
            <a:r>
              <a:rPr lang="en-US" dirty="0"/>
              <a:t> , </a:t>
            </a:r>
            <a:r>
              <a:rPr lang="es-CO" dirty="0"/>
              <a:t>así</a:t>
            </a:r>
            <a:r>
              <a:rPr lang="en-US" dirty="0"/>
              <a:t> que </a:t>
            </a:r>
            <a:r>
              <a:rPr lang="es-CO" dirty="0"/>
              <a:t>usaremos</a:t>
            </a:r>
            <a:r>
              <a:rPr lang="en-US" dirty="0"/>
              <a:t> un paper </a:t>
            </a:r>
            <a:r>
              <a:rPr lang="es-CO" dirty="0"/>
              <a:t>como</a:t>
            </a:r>
            <a:r>
              <a:rPr lang="en-US" dirty="0"/>
              <a:t> </a:t>
            </a:r>
            <a:r>
              <a:rPr lang="es-CO" dirty="0"/>
              <a:t>guía</a:t>
            </a:r>
            <a:r>
              <a:rPr lang="en-US" dirty="0"/>
              <a:t> para </a:t>
            </a:r>
            <a:r>
              <a:rPr lang="es-CO" dirty="0"/>
              <a:t>realizar</a:t>
            </a:r>
            <a:r>
              <a:rPr lang="en-US" dirty="0"/>
              <a:t> la </a:t>
            </a:r>
            <a:r>
              <a:rPr lang="es-CO" dirty="0"/>
              <a:t>simulación, este </a:t>
            </a:r>
            <a:r>
              <a:rPr lang="es-CO" dirty="0" err="1"/>
              <a:t>paper</a:t>
            </a:r>
            <a:r>
              <a:rPr lang="es-CO" dirty="0"/>
              <a:t> posee información necesaria para realizarla de una buena forma, separamos los osos por etapas dependiendo de la edad y del sexo</a:t>
            </a:r>
          </a:p>
        </p:txBody>
      </p:sp>
      <p:pic>
        <p:nvPicPr>
          <p:cNvPr id="5" name="Picture 2" descr="Ver las imágenes de origen">
            <a:extLst>
              <a:ext uri="{FF2B5EF4-FFF2-40B4-BE49-F238E27FC236}">
                <a16:creationId xmlns:a16="http://schemas.microsoft.com/office/drawing/2014/main" id="{CAD341CC-3841-1035-0DE2-6D51AE2F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6C714D-1D3D-CE22-6D52-48B99AE2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77" y="2951409"/>
            <a:ext cx="42291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9DCED-2BA7-FE49-E2A7-CA5DE550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-33254"/>
            <a:ext cx="9950103" cy="1507376"/>
          </a:xfrm>
        </p:spPr>
        <p:txBody>
          <a:bodyPr/>
          <a:lstStyle/>
          <a:p>
            <a:r>
              <a:rPr lang="es-MX" dirty="0"/>
              <a:t>Librerías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EF16A-BEB2-6148-2224-FCC7DD12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MX" dirty="0" err="1"/>
              <a:t>Random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Pandas</a:t>
            </a:r>
            <a:endParaRPr lang="es-CO" dirty="0"/>
          </a:p>
        </p:txBody>
      </p:sp>
      <p:pic>
        <p:nvPicPr>
          <p:cNvPr id="5" name="Picture 2" descr="Ver las imágenes de origen">
            <a:extLst>
              <a:ext uri="{FF2B5EF4-FFF2-40B4-BE49-F238E27FC236}">
                <a16:creationId xmlns:a16="http://schemas.microsoft.com/office/drawing/2014/main" id="{A12811E0-0731-64C1-DBB7-87A31C7E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DCBE542A-2DE2-A7C7-3C41-66C93185F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67" y="3183931"/>
            <a:ext cx="4901153" cy="27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0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5D487-0646-7E53-A86A-C2876193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91784"/>
            <a:ext cx="9950103" cy="1507376"/>
          </a:xfrm>
        </p:spPr>
        <p:txBody>
          <a:bodyPr/>
          <a:lstStyle/>
          <a:p>
            <a:r>
              <a:rPr lang="es-MX" dirty="0"/>
              <a:t>Ciclo de vida en Grafo</a:t>
            </a:r>
            <a:endParaRPr lang="es-CO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05F536-1B1F-A425-B80B-148B5D282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42" y="1799815"/>
            <a:ext cx="5796914" cy="461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 las imágenes de origen">
            <a:extLst>
              <a:ext uri="{FF2B5EF4-FFF2-40B4-BE49-F238E27FC236}">
                <a16:creationId xmlns:a16="http://schemas.microsoft.com/office/drawing/2014/main" id="{364F185D-E4C1-F9EA-A647-AE682536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A89C1-5E3D-CC05-DA46-1B304ECB6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43" y="-467563"/>
            <a:ext cx="9950103" cy="1507376"/>
          </a:xfrm>
        </p:spPr>
        <p:txBody>
          <a:bodyPr/>
          <a:lstStyle/>
          <a:p>
            <a:r>
              <a:rPr lang="es-MX" dirty="0"/>
              <a:t>Valores Iniciales</a:t>
            </a:r>
            <a:endParaRPr lang="es-CO" dirty="0"/>
          </a:p>
        </p:txBody>
      </p:sp>
      <p:pic>
        <p:nvPicPr>
          <p:cNvPr id="5" name="Picture 2" descr="Ver las imágenes de origen">
            <a:extLst>
              <a:ext uri="{FF2B5EF4-FFF2-40B4-BE49-F238E27FC236}">
                <a16:creationId xmlns:a16="http://schemas.microsoft.com/office/drawing/2014/main" id="{DCCD0A82-58D0-EBB5-D219-1E79DE7D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136AE6-8958-DC25-DABA-81377CC7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528" y="1039812"/>
            <a:ext cx="4947622" cy="57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D2BDC-9E95-CE61-D34D-CB189643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-165391"/>
            <a:ext cx="9950103" cy="1507376"/>
          </a:xfrm>
        </p:spPr>
        <p:txBody>
          <a:bodyPr/>
          <a:lstStyle/>
          <a:p>
            <a:r>
              <a:rPr lang="es-MX" dirty="0"/>
              <a:t>Clases</a:t>
            </a:r>
            <a:br>
              <a:rPr lang="es-MX" dirty="0"/>
            </a:br>
            <a:endParaRPr lang="es-CO" dirty="0"/>
          </a:p>
        </p:txBody>
      </p:sp>
      <p:pic>
        <p:nvPicPr>
          <p:cNvPr id="5" name="Picture 2" descr="Ver las imágenes de origen">
            <a:extLst>
              <a:ext uri="{FF2B5EF4-FFF2-40B4-BE49-F238E27FC236}">
                <a16:creationId xmlns:a16="http://schemas.microsoft.com/office/drawing/2014/main" id="{7CB3DAC3-59D7-BC24-30DF-04A0B270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984F74-34A0-E1BA-6AC9-9EEBA7E3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14" y="688922"/>
            <a:ext cx="5410018" cy="60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CDFE0-BFD0-EA48-9E88-3135509C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-590206"/>
            <a:ext cx="9950103" cy="1507376"/>
          </a:xfrm>
        </p:spPr>
        <p:txBody>
          <a:bodyPr/>
          <a:lstStyle/>
          <a:p>
            <a:r>
              <a:rPr lang="es-MX" dirty="0"/>
              <a:t>Funciones Hábitat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37A446-F0BB-FD8B-3DBD-15E83C2B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3" y="999786"/>
            <a:ext cx="5353797" cy="48584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13CA47-B84D-413D-518D-58F3F253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801" y="999786"/>
            <a:ext cx="4066933" cy="5220010"/>
          </a:xfrm>
          <a:prstGeom prst="rect">
            <a:avLst/>
          </a:prstGeom>
        </p:spPr>
      </p:pic>
      <p:pic>
        <p:nvPicPr>
          <p:cNvPr id="11" name="Picture 2" descr="Ver las imágenes de origen">
            <a:extLst>
              <a:ext uri="{FF2B5EF4-FFF2-40B4-BE49-F238E27FC236}">
                <a16:creationId xmlns:a16="http://schemas.microsoft.com/office/drawing/2014/main" id="{DF8F4757-79B0-CCEB-76C8-EABEAAD0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D7663-BA0F-BDA6-397E-DAB5C9A5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17" y="-606928"/>
            <a:ext cx="9950103" cy="1507376"/>
          </a:xfrm>
        </p:spPr>
        <p:txBody>
          <a:bodyPr/>
          <a:lstStyle/>
          <a:p>
            <a:r>
              <a:rPr lang="es-MX" dirty="0"/>
              <a:t>Funciones Hábitat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14E927-6342-4992-EC33-07210A21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2" y="1276350"/>
            <a:ext cx="5190945" cy="4743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3B61A1-5AB1-41C3-69B9-454B25DB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68" y="1276350"/>
            <a:ext cx="3739794" cy="5363023"/>
          </a:xfrm>
          <a:prstGeom prst="rect">
            <a:avLst/>
          </a:prstGeom>
        </p:spPr>
      </p:pic>
      <p:pic>
        <p:nvPicPr>
          <p:cNvPr id="9" name="Picture 2" descr="Ver las imágenes de origen">
            <a:extLst>
              <a:ext uri="{FF2B5EF4-FFF2-40B4-BE49-F238E27FC236}">
                <a16:creationId xmlns:a16="http://schemas.microsoft.com/office/drawing/2014/main" id="{17915003-B98E-34D8-D249-000B0E75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1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EB22E-56D0-ABA3-FFBB-393A9033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1" y="-590206"/>
            <a:ext cx="9950103" cy="1507376"/>
          </a:xfrm>
        </p:spPr>
        <p:txBody>
          <a:bodyPr/>
          <a:lstStyle/>
          <a:p>
            <a:r>
              <a:rPr lang="es-MX" dirty="0"/>
              <a:t>Funciones Hábitat</a:t>
            </a:r>
            <a:endParaRPr lang="es-CO" dirty="0"/>
          </a:p>
        </p:txBody>
      </p:sp>
      <p:pic>
        <p:nvPicPr>
          <p:cNvPr id="5" name="Picture 2" descr="Ver las imágenes de origen">
            <a:extLst>
              <a:ext uri="{FF2B5EF4-FFF2-40B4-BE49-F238E27FC236}">
                <a16:creationId xmlns:a16="http://schemas.microsoft.com/office/drawing/2014/main" id="{500E186B-CE08-54A9-7224-7ED86AD9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127" y="286125"/>
            <a:ext cx="1774676" cy="8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F492B9-F431-61EF-93AA-19E33642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7" y="1154743"/>
            <a:ext cx="4022869" cy="54131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E5AA75-A8E3-E240-A5DA-EE3DC7701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99" y="1122381"/>
            <a:ext cx="4599128" cy="54455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7C6F19-E6D8-94C5-248A-E816FB42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936" y="4336330"/>
            <a:ext cx="4178632" cy="22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0705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5E8"/>
      </a:lt2>
      <a:accent1>
        <a:srgbClr val="C8985A"/>
      </a:accent1>
      <a:accent2>
        <a:srgbClr val="A7A557"/>
      </a:accent2>
      <a:accent3>
        <a:srgbClr val="91AA6A"/>
      </a:accent3>
      <a:accent4>
        <a:srgbClr val="6DB35D"/>
      </a:accent4>
      <a:accent5>
        <a:srgbClr val="66B278"/>
      </a:accent5>
      <a:accent6>
        <a:srgbClr val="5DB294"/>
      </a:accent6>
      <a:hlink>
        <a:srgbClr val="6383A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121</TotalTime>
  <Words>91</Words>
  <Application>Microsoft Office PowerPoint</Application>
  <PresentationFormat>Panorámica</PresentationFormat>
  <Paragraphs>19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Avenir Next LT Pro Light</vt:lpstr>
      <vt:lpstr>BlocksVTI</vt:lpstr>
      <vt:lpstr>Simulación por agentes de una población de osos polares</vt:lpstr>
      <vt:lpstr>Introducción</vt:lpstr>
      <vt:lpstr>Librerías</vt:lpstr>
      <vt:lpstr>Ciclo de vida en Grafo</vt:lpstr>
      <vt:lpstr>Valores Iniciales</vt:lpstr>
      <vt:lpstr>Clases </vt:lpstr>
      <vt:lpstr>Funciones Hábitat</vt:lpstr>
      <vt:lpstr>Funciones Hábitat</vt:lpstr>
      <vt:lpstr>Funciones Hábitat</vt:lpstr>
      <vt:lpstr>Simulación</vt:lpstr>
      <vt:lpstr>Resultados</vt:lpstr>
      <vt:lpstr>Muchas Gracias Por 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por agentes de una población de osos polares</dc:title>
  <dc:creator>JUAN PERTUZ</dc:creator>
  <cp:lastModifiedBy>JUAN PERTUZ</cp:lastModifiedBy>
  <cp:revision>1</cp:revision>
  <dcterms:created xsi:type="dcterms:W3CDTF">2022-09-13T02:32:53Z</dcterms:created>
  <dcterms:modified xsi:type="dcterms:W3CDTF">2022-09-13T04:33:57Z</dcterms:modified>
</cp:coreProperties>
</file>